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1" r:id="rId3"/>
    <p:sldId id="331" r:id="rId4"/>
    <p:sldId id="332" r:id="rId5"/>
    <p:sldId id="288" r:id="rId6"/>
    <p:sldId id="258" r:id="rId7"/>
    <p:sldId id="318" r:id="rId8"/>
    <p:sldId id="298" r:id="rId9"/>
    <p:sldId id="264" r:id="rId10"/>
    <p:sldId id="304" r:id="rId11"/>
    <p:sldId id="305" r:id="rId12"/>
    <p:sldId id="306" r:id="rId13"/>
    <p:sldId id="310" r:id="rId14"/>
    <p:sldId id="311" r:id="rId15"/>
    <p:sldId id="312" r:id="rId16"/>
    <p:sldId id="313" r:id="rId17"/>
    <p:sldId id="314" r:id="rId18"/>
    <p:sldId id="315" r:id="rId19"/>
    <p:sldId id="307" r:id="rId20"/>
    <p:sldId id="308" r:id="rId21"/>
    <p:sldId id="309" r:id="rId22"/>
    <p:sldId id="316" r:id="rId23"/>
    <p:sldId id="317" r:id="rId24"/>
    <p:sldId id="289" r:id="rId25"/>
    <p:sldId id="290" r:id="rId26"/>
    <p:sldId id="259" r:id="rId27"/>
    <p:sldId id="303" r:id="rId28"/>
    <p:sldId id="319" r:id="rId29"/>
    <p:sldId id="284" r:id="rId30"/>
    <p:sldId id="274" r:id="rId31"/>
    <p:sldId id="261" r:id="rId32"/>
    <p:sldId id="322" r:id="rId33"/>
    <p:sldId id="324" r:id="rId34"/>
    <p:sldId id="323" r:id="rId35"/>
    <p:sldId id="326" r:id="rId36"/>
    <p:sldId id="321" r:id="rId37"/>
    <p:sldId id="329" r:id="rId38"/>
    <p:sldId id="320" r:id="rId39"/>
    <p:sldId id="330" r:id="rId40"/>
    <p:sldId id="273" r:id="rId41"/>
    <p:sldId id="295" r:id="rId42"/>
    <p:sldId id="327" r:id="rId43"/>
    <p:sldId id="32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14" d="100"/>
          <a:sy n="114" d="100"/>
        </p:scale>
        <p:origin x="4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10/30/2019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10/30/2019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10/30/2019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10/30/2019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onebotworkshop.com/nrf24l01-wireless-joystick/" TargetMode="External"/><Relationship Id="rId2" Type="http://schemas.openxmlformats.org/officeDocument/2006/relationships/hyperlink" Target="https://www.youtube.com/watch?v=oQQpAACa3ac"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9.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Wireless joystick for Arduino robot car</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t>Part 1</a:t>
            </a:r>
          </a:p>
          <a:p>
            <a:pPr algn="r"/>
            <a:r>
              <a:rPr lang="en-US" dirty="0">
                <a:hlinkClick r:id="rId2"/>
              </a:rPr>
              <a:t>https://www.youtube.com/watch?v=oQQpAACa3ac</a:t>
            </a:r>
            <a:endParaRPr lang="en-US" dirty="0"/>
          </a:p>
          <a:p>
            <a:pPr algn="r"/>
            <a:endParaRPr lang="en-US" dirty="0"/>
          </a:p>
          <a:p>
            <a:pPr algn="r"/>
            <a:r>
              <a:rPr lang="en-US" dirty="0"/>
              <a:t>Part 2</a:t>
            </a:r>
          </a:p>
          <a:p>
            <a:pPr algn="r"/>
            <a:r>
              <a:rPr lang="en-US" dirty="0">
                <a:hlinkClick r:id="rId3"/>
              </a:rPr>
              <a:t>https://dronebotworkshop.com/nrf24l01-wireless-joystick/</a:t>
            </a:r>
            <a:endParaRPr lang="en-US" dirty="0"/>
          </a:p>
          <a:p>
            <a:pPr algn="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Concepts – remote car</a:t>
            </a:r>
          </a:p>
        </p:txBody>
      </p:sp>
    </p:spTree>
    <p:extLst>
      <p:ext uri="{BB962C8B-B14F-4D97-AF65-F5344CB8AC3E}">
        <p14:creationId xmlns:p14="http://schemas.microsoft.com/office/powerpoint/2010/main" val="285488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Concepts – remote car</a:t>
            </a:r>
          </a:p>
        </p:txBody>
      </p:sp>
    </p:spTree>
    <p:extLst>
      <p:ext uri="{BB962C8B-B14F-4D97-AF65-F5344CB8AC3E}">
        <p14:creationId xmlns:p14="http://schemas.microsoft.com/office/powerpoint/2010/main" val="313369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51"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75"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Concepts – remote car</a:t>
            </a:r>
          </a:p>
        </p:txBody>
      </p:sp>
    </p:spTree>
    <p:extLst>
      <p:ext uri="{BB962C8B-B14F-4D97-AF65-F5344CB8AC3E}">
        <p14:creationId xmlns:p14="http://schemas.microsoft.com/office/powerpoint/2010/main" val="220241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a:p>
            <a:r>
              <a:rPr lang="en-US" sz="1800" dirty="0"/>
              <a:t>Hookup cables</a:t>
            </a:r>
          </a:p>
          <a:p>
            <a:r>
              <a:rPr lang="en-US" sz="1800" dirty="0" err="1"/>
              <a:t>Usb</a:t>
            </a:r>
            <a:r>
              <a:rPr lang="en-US" sz="1800" dirty="0"/>
              <a:t> cables x 2 for power and firmware download</a:t>
            </a:r>
          </a:p>
          <a:p>
            <a:r>
              <a:rPr lang="en-US" sz="1800" dirty="0"/>
              <a:t>Ultrasonic Sensors (HC SR04) x 4</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646331"/>
          </a:xfrm>
          <a:prstGeom prst="rect">
            <a:avLst/>
          </a:prstGeom>
        </p:spPr>
        <p:txBody>
          <a:bodyPr wrap="square">
            <a:spAutoFit/>
          </a:bodyPr>
          <a:lstStyle/>
          <a:p>
            <a:pPr marL="285750" indent="-285750">
              <a:buFont typeface="Arial" panose="020B0604020202020204" pitchFamily="34" charset="0"/>
              <a:buChar char="•"/>
            </a:pPr>
            <a:r>
              <a:rPr lang="en-US" b="1" dirty="0"/>
              <a:t>Wire </a:t>
            </a:r>
            <a:r>
              <a:rPr lang="en-US" dirty="0"/>
              <a:t>Library</a:t>
            </a:r>
          </a:p>
          <a:p>
            <a:pPr marL="285750" indent="-285750">
              <a:buFont typeface="Arial" panose="020B0604020202020204" pitchFamily="34" charset="0"/>
              <a:buChar char="•"/>
            </a:pPr>
            <a:r>
              <a:rPr lang="en-US" b="1" dirty="0" err="1"/>
              <a:t>NewPing</a:t>
            </a:r>
            <a:r>
              <a:rPr lang="en-US" dirty="0"/>
              <a:t> Library (for Ultrasonic Sensors – HC SR04)</a:t>
            </a:r>
          </a:p>
        </p:txBody>
      </p:sp>
    </p:spTree>
    <p:extLst>
      <p:ext uri="{BB962C8B-B14F-4D97-AF65-F5344CB8AC3E}">
        <p14:creationId xmlns:p14="http://schemas.microsoft.com/office/powerpoint/2010/main" val="228946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7</TotalTime>
  <Words>3637</Words>
  <Application>Microsoft Office PowerPoint</Application>
  <PresentationFormat>Widescreen</PresentationFormat>
  <Paragraphs>522</Paragraphs>
  <Slides>43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Arial</vt:lpstr>
      <vt:lpstr>Century Gothic</vt:lpstr>
      <vt:lpstr>inherit</vt:lpstr>
      <vt:lpstr>Lato</vt:lpstr>
      <vt:lpstr>Wingdings</vt:lpstr>
      <vt:lpstr>Vapor Trail</vt:lpstr>
      <vt:lpstr>Packager Shell Object</vt:lpstr>
      <vt:lpstr>Wireless joystick for Arduino robot car</vt:lpstr>
      <vt:lpstr>Concepts – remote car</vt:lpstr>
      <vt:lpstr>Concepts – remote car</vt:lpstr>
      <vt:lpstr>Concepts – remote car</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4</cp:revision>
  <dcterms:created xsi:type="dcterms:W3CDTF">2019-10-29T14:55:08Z</dcterms:created>
  <dcterms:modified xsi:type="dcterms:W3CDTF">2019-10-30T10:43:12Z</dcterms:modified>
</cp:coreProperties>
</file>